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5" r:id="rId6"/>
    <p:sldId id="35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85" d="100"/>
          <a:sy n="85" d="100"/>
        </p:scale>
        <p:origin x="44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3T14:52:01.699" v="2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26/02/2025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443136" y="1797922"/>
            <a:ext cx="8723041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8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443136" y="2956265"/>
            <a:ext cx="62331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</a:t>
            </a:r>
            <a:r>
              <a:rPr kumimoji="0" lang="pt-BR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VENDAS</a:t>
            </a:r>
            <a:endParaRPr kumimoji="0" lang="pt-BR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gNoodleTitling" panose="02000708030402040100" pitchFamily="2" charset="0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495305" y="5183846"/>
            <a:ext cx="5704479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3149</TotalTime>
  <Words>58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Matheus Souza Santos</cp:lastModifiedBy>
  <cp:revision>50</cp:revision>
  <dcterms:created xsi:type="dcterms:W3CDTF">2021-01-25T21:40:29Z</dcterms:created>
  <dcterms:modified xsi:type="dcterms:W3CDTF">2025-02-26T17:53:19Z</dcterms:modified>
</cp:coreProperties>
</file>